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8"/>
  </p:notesMasterIdLst>
  <p:sldIdLst>
    <p:sldId id="355" r:id="rId5"/>
    <p:sldId id="332" r:id="rId6"/>
    <p:sldId id="3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776"/>
    <p:restoredTop sz="94623"/>
  </p:normalViewPr>
  <p:slideViewPr>
    <p:cSldViewPr snapToGrid="0" snapToObjects="1">
      <p:cViewPr varScale="1">
        <p:scale>
          <a:sx n="67" d="100"/>
          <a:sy n="67" d="100"/>
        </p:scale>
        <p:origin x="9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a Harner" userId="cb0cad39-5305-4c72-9387-f1e47ba85e72" providerId="ADAL" clId="{4C2D00F1-B881-49FA-AC28-FAA1874E1A0A}"/>
    <pc:docChg chg="modSld">
      <pc:chgData name="Alisa Harner" userId="cb0cad39-5305-4c72-9387-f1e47ba85e72" providerId="ADAL" clId="{4C2D00F1-B881-49FA-AC28-FAA1874E1A0A}" dt="2021-11-09T21:13:37.031" v="5" actId="20577"/>
      <pc:docMkLst>
        <pc:docMk/>
      </pc:docMkLst>
      <pc:sldChg chg="modSp mod">
        <pc:chgData name="Alisa Harner" userId="cb0cad39-5305-4c72-9387-f1e47ba85e72" providerId="ADAL" clId="{4C2D00F1-B881-49FA-AC28-FAA1874E1A0A}" dt="2021-11-09T21:13:37.031" v="5" actId="20577"/>
        <pc:sldMkLst>
          <pc:docMk/>
          <pc:sldMk cId="973854547" sldId="356"/>
        </pc:sldMkLst>
        <pc:spChg chg="mod">
          <ac:chgData name="Alisa Harner" userId="cb0cad39-5305-4c72-9387-f1e47ba85e72" providerId="ADAL" clId="{4C2D00F1-B881-49FA-AC28-FAA1874E1A0A}" dt="2021-11-09T21:13:37.031" v="5" actId="20577"/>
          <ac:spMkLst>
            <pc:docMk/>
            <pc:sldMk cId="973854547" sldId="356"/>
            <ac:spMk id="3" creationId="{65F7A2D2-EC9F-7846-B5F1-EC70B98CCFA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E5D20-4E4A-9B42-96F3-A9B02FA67015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63F73-CFB3-F148-A035-9B8F6FB6F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00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63F73-CFB3-F148-A035-9B8F6FB6F7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28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63F73-CFB3-F148-A035-9B8F6FB6F7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67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63F73-CFB3-F148-A035-9B8F6FB6F7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95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09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15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78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8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1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48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29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25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52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34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8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897A8-2929-3B46-A5F2-05A0C7FBE5E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2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4F8AE6-F927-FF4F-ADFC-60821DE45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79" y="233816"/>
            <a:ext cx="1284270" cy="15606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92670D-FB55-B34C-9B82-71D2D7919FE9}"/>
              </a:ext>
            </a:extLst>
          </p:cNvPr>
          <p:cNvSpPr txBox="1"/>
          <p:nvPr/>
        </p:nvSpPr>
        <p:spPr>
          <a:xfrm>
            <a:off x="2784789" y="161732"/>
            <a:ext cx="6677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NEW ADMINISTRATION BUILDING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07C53E-439D-9649-8665-AB4F9FA1EDC5}"/>
              </a:ext>
            </a:extLst>
          </p:cNvPr>
          <p:cNvSpPr txBox="1"/>
          <p:nvPr/>
        </p:nvSpPr>
        <p:spPr>
          <a:xfrm>
            <a:off x="6960785" y="4255738"/>
            <a:ext cx="49947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In Area B, the second-floor deck is being completed. The stairs have been installed to the second floor, and the iron work continues in this area.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In Area C, the exterior sheathing, rock work, interior wall framing, and rough-in electrical continues.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6BCEE7-9364-B54B-B5A6-B0247399EB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773" y="2169821"/>
            <a:ext cx="6549764" cy="4366509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A7F189-2568-F942-A54E-8D808FEB86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8832" y="896112"/>
            <a:ext cx="6616673" cy="3271577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64376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4F8AE6-F927-FF4F-ADFC-60821DE45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50" y="263575"/>
            <a:ext cx="1284270" cy="15606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B2A9E4D-2521-924B-B203-C38E3FE5A6E8}"/>
              </a:ext>
            </a:extLst>
          </p:cNvPr>
          <p:cNvSpPr/>
          <p:nvPr/>
        </p:nvSpPr>
        <p:spPr>
          <a:xfrm>
            <a:off x="4582617" y="163798"/>
            <a:ext cx="26178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BOSWELL 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F7A2D2-EC9F-7846-B5F1-EC70B98CCFA5}"/>
              </a:ext>
            </a:extLst>
          </p:cNvPr>
          <p:cNvSpPr txBox="1"/>
          <p:nvPr/>
        </p:nvSpPr>
        <p:spPr>
          <a:xfrm>
            <a:off x="5413326" y="5582096"/>
            <a:ext cx="65432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The turf room interior logo has been installed. The north wall construction still continues. Landscaping continues to be planted.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AC1CD7-B39A-594F-AE5A-8EE449A56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4191" y="915648"/>
            <a:ext cx="6912341" cy="4608227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5252DD-106A-974E-A682-238F541E23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875" y="3241567"/>
            <a:ext cx="5071673" cy="338111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33036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4F8AE6-F927-FF4F-ADFC-60821DE45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50" y="263575"/>
            <a:ext cx="1284270" cy="15606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B2A9E4D-2521-924B-B203-C38E3FE5A6E8}"/>
              </a:ext>
            </a:extLst>
          </p:cNvPr>
          <p:cNvSpPr/>
          <p:nvPr/>
        </p:nvSpPr>
        <p:spPr>
          <a:xfrm>
            <a:off x="4275319" y="263575"/>
            <a:ext cx="34658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OTHER PROJECTS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F7A2D2-EC9F-7846-B5F1-EC70B98CCFA5}"/>
              </a:ext>
            </a:extLst>
          </p:cNvPr>
          <p:cNvSpPr txBox="1"/>
          <p:nvPr/>
        </p:nvSpPr>
        <p:spPr>
          <a:xfrm>
            <a:off x="831953" y="1904925"/>
            <a:ext cx="952624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Eagle Mountain ES – Cafeteria lighting upgrade is complete, which provides improved photometrics.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Elementary # 18 – Based on demographic projections, the next elementary is needed to relieve Comanche Spring ES. There is tremendous lot development at Bar C, </a:t>
            </a:r>
            <a:r>
              <a:rPr lang="en-US" sz="2400" b="1" dirty="0" err="1">
                <a:solidFill>
                  <a:schemeClr val="bg1"/>
                </a:solidFill>
              </a:rPr>
              <a:t>Watersbend</a:t>
            </a:r>
            <a:r>
              <a:rPr lang="en-US" sz="2400" b="1" dirty="0">
                <a:solidFill>
                  <a:schemeClr val="bg1"/>
                </a:solidFill>
              </a:rPr>
              <a:t> South, Todd Tract, and </a:t>
            </a:r>
            <a:r>
              <a:rPr lang="en-US" sz="2400" b="1" dirty="0" err="1">
                <a:solidFill>
                  <a:schemeClr val="bg1"/>
                </a:solidFill>
              </a:rPr>
              <a:t>Cranz</a:t>
            </a:r>
            <a:r>
              <a:rPr lang="en-US" sz="2400" b="1" dirty="0">
                <a:solidFill>
                  <a:schemeClr val="bg1"/>
                </a:solidFill>
              </a:rPr>
              <a:t> Farm. The District site is located within </a:t>
            </a:r>
            <a:r>
              <a:rPr lang="en-US" sz="2400" b="1" dirty="0" err="1">
                <a:solidFill>
                  <a:schemeClr val="bg1"/>
                </a:solidFill>
              </a:rPr>
              <a:t>Cranz</a:t>
            </a:r>
            <a:r>
              <a:rPr lang="en-US" sz="2400" b="1" dirty="0">
                <a:solidFill>
                  <a:schemeClr val="bg1"/>
                </a:solidFill>
              </a:rPr>
              <a:t> Farm.</a:t>
            </a: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854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3D84E2F6FB1944BF91CE01D4BF8844" ma:contentTypeVersion="13" ma:contentTypeDescription="Create a new document." ma:contentTypeScope="" ma:versionID="d7819b71fd3688d841f02e9a2923b9ac">
  <xsd:schema xmlns:xsd="http://www.w3.org/2001/XMLSchema" xmlns:xs="http://www.w3.org/2001/XMLSchema" xmlns:p="http://schemas.microsoft.com/office/2006/metadata/properties" xmlns:ns3="9df80b2f-46d2-4a08-ae06-a314dd06e594" xmlns:ns4="c4f6b82e-230e-4045-9f9b-3405b88e12bd" targetNamespace="http://schemas.microsoft.com/office/2006/metadata/properties" ma:root="true" ma:fieldsID="d4d0ccffbf81d4fa25e683b982ac43a7" ns3:_="" ns4:_="">
    <xsd:import namespace="9df80b2f-46d2-4a08-ae06-a314dd06e594"/>
    <xsd:import namespace="c4f6b82e-230e-4045-9f9b-3405b88e12b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f80b2f-46d2-4a08-ae06-a314dd06e5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f6b82e-230e-4045-9f9b-3405b88e12b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EC3EFE-386B-4088-92EF-9A2E74818EBD}">
  <ds:schemaRefs>
    <ds:schemaRef ds:uri="http://purl.org/dc/elements/1.1/"/>
    <ds:schemaRef ds:uri="http://schemas.microsoft.com/office/2006/metadata/properties"/>
    <ds:schemaRef ds:uri="9df80b2f-46d2-4a08-ae06-a314dd06e594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c4f6b82e-230e-4045-9f9b-3405b88e12b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6595A60-F1E5-485D-8958-548F26ABFE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7C778F-2606-41F3-86B5-9AB67DE986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f80b2f-46d2-4a08-ae06-a314dd06e594"/>
    <ds:schemaRef ds:uri="c4f6b82e-230e-4045-9f9b-3405b88e12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16506</TotalTime>
  <Words>145</Words>
  <Application>Microsoft Office PowerPoint</Application>
  <PresentationFormat>Widescreen</PresentationFormat>
  <Paragraphs>13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Jackie D. Nethery</dc:creator>
  <cp:lastModifiedBy>Alisa Harner</cp:lastModifiedBy>
  <cp:revision>480</cp:revision>
  <cp:lastPrinted>2021-11-08T14:08:32Z</cp:lastPrinted>
  <dcterms:created xsi:type="dcterms:W3CDTF">2019-04-09T16:54:08Z</dcterms:created>
  <dcterms:modified xsi:type="dcterms:W3CDTF">2021-11-09T21:13:43Z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0x010100573D84E2F6FB1944BF91CE01D4BF8844</vt:lpwstr>
  </property>
</Properties>
</file>